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7" r:id="rId2"/>
    <p:sldId id="256"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E2A5"/>
    <a:srgbClr val="FECF8D"/>
    <a:srgbClr val="FED895"/>
    <a:srgbClr val="FECD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322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BDB8A1-1394-4000-BF88-6E73D97611DE}" type="datetimeFigureOut">
              <a:rPr lang="zh-CN" altLang="en-US" smtClean="0"/>
              <a:t>2024/7/17</a:t>
            </a:fld>
            <a:endParaRPr lang="zh-CN" altLang="en-US"/>
          </a:p>
        </p:txBody>
      </p:sp>
      <p:sp>
        <p:nvSpPr>
          <p:cNvPr id="4" name="幻灯片图像占位符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B1A496-8045-4815-B58A-1E28EDE6AF02}" type="slidenum">
              <a:rPr lang="zh-CN" altLang="en-US" smtClean="0"/>
              <a:t>‹#›</a:t>
            </a:fld>
            <a:endParaRPr lang="zh-CN" altLang="en-US"/>
          </a:p>
        </p:txBody>
      </p:sp>
    </p:spTree>
    <p:extLst>
      <p:ext uri="{BB962C8B-B14F-4D97-AF65-F5344CB8AC3E}">
        <p14:creationId xmlns:p14="http://schemas.microsoft.com/office/powerpoint/2010/main" val="2780880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7B1A496-8045-4815-B58A-1E28EDE6AF02}" type="slidenum">
              <a:rPr lang="zh-CN" altLang="en-US" smtClean="0"/>
              <a:t>2</a:t>
            </a:fld>
            <a:endParaRPr lang="zh-CN" altLang="en-US"/>
          </a:p>
        </p:txBody>
      </p:sp>
    </p:spTree>
    <p:extLst>
      <p:ext uri="{BB962C8B-B14F-4D97-AF65-F5344CB8AC3E}">
        <p14:creationId xmlns:p14="http://schemas.microsoft.com/office/powerpoint/2010/main" val="3905626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C205B21-260C-494A-AC52-2231791B6C7A}" type="datetimeFigureOut">
              <a:rPr lang="zh-CN" altLang="en-US" smtClean="0"/>
              <a:t>2024/7/17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45D072C-A59B-43C2-BD1D-CFA22796F419}" type="slidenum">
              <a:rPr lang="zh-CN" altLang="en-US" smtClean="0"/>
              <a:t>‹#›</a:t>
            </a:fld>
            <a:endParaRPr lang="zh-CN" altLang="en-US"/>
          </a:p>
        </p:txBody>
      </p:sp>
    </p:spTree>
    <p:extLst>
      <p:ext uri="{BB962C8B-B14F-4D97-AF65-F5344CB8AC3E}">
        <p14:creationId xmlns:p14="http://schemas.microsoft.com/office/powerpoint/2010/main" val="2001179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C205B21-260C-494A-AC52-2231791B6C7A}" type="datetimeFigureOut">
              <a:rPr lang="zh-CN" altLang="en-US" smtClean="0"/>
              <a:t>2024/7/17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45D072C-A59B-43C2-BD1D-CFA22796F419}" type="slidenum">
              <a:rPr lang="zh-CN" altLang="en-US" smtClean="0"/>
              <a:t>‹#›</a:t>
            </a:fld>
            <a:endParaRPr lang="zh-CN" altLang="en-US"/>
          </a:p>
        </p:txBody>
      </p:sp>
    </p:spTree>
    <p:extLst>
      <p:ext uri="{BB962C8B-B14F-4D97-AF65-F5344CB8AC3E}">
        <p14:creationId xmlns:p14="http://schemas.microsoft.com/office/powerpoint/2010/main" val="2350187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C205B21-260C-494A-AC52-2231791B6C7A}" type="datetimeFigureOut">
              <a:rPr lang="zh-CN" altLang="en-US" smtClean="0"/>
              <a:t>2024/7/17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45D072C-A59B-43C2-BD1D-CFA22796F419}" type="slidenum">
              <a:rPr lang="zh-CN" altLang="en-US" smtClean="0"/>
              <a:t>‹#›</a:t>
            </a:fld>
            <a:endParaRPr lang="zh-CN" altLang="en-US"/>
          </a:p>
        </p:txBody>
      </p:sp>
    </p:spTree>
    <p:extLst>
      <p:ext uri="{BB962C8B-B14F-4D97-AF65-F5344CB8AC3E}">
        <p14:creationId xmlns:p14="http://schemas.microsoft.com/office/powerpoint/2010/main" val="3449103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C205B21-260C-494A-AC52-2231791B6C7A}" type="datetimeFigureOut">
              <a:rPr lang="zh-CN" altLang="en-US" smtClean="0"/>
              <a:t>2024/7/17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45D072C-A59B-43C2-BD1D-CFA22796F419}" type="slidenum">
              <a:rPr lang="zh-CN" altLang="en-US" smtClean="0"/>
              <a:t>‹#›</a:t>
            </a:fld>
            <a:endParaRPr lang="zh-CN" altLang="en-US"/>
          </a:p>
        </p:txBody>
      </p:sp>
    </p:spTree>
    <p:extLst>
      <p:ext uri="{BB962C8B-B14F-4D97-AF65-F5344CB8AC3E}">
        <p14:creationId xmlns:p14="http://schemas.microsoft.com/office/powerpoint/2010/main" val="1799413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6C205B21-260C-494A-AC52-2231791B6C7A}" type="datetimeFigureOut">
              <a:rPr lang="zh-CN" altLang="en-US" smtClean="0"/>
              <a:t>2024/7/17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45D072C-A59B-43C2-BD1D-CFA22796F419}" type="slidenum">
              <a:rPr lang="zh-CN" altLang="en-US" smtClean="0"/>
              <a:t>‹#›</a:t>
            </a:fld>
            <a:endParaRPr lang="zh-CN" altLang="en-US"/>
          </a:p>
        </p:txBody>
      </p:sp>
    </p:spTree>
    <p:extLst>
      <p:ext uri="{BB962C8B-B14F-4D97-AF65-F5344CB8AC3E}">
        <p14:creationId xmlns:p14="http://schemas.microsoft.com/office/powerpoint/2010/main" val="1644262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6C205B21-260C-494A-AC52-2231791B6C7A}" type="datetimeFigureOut">
              <a:rPr lang="zh-CN" altLang="en-US" smtClean="0"/>
              <a:t>2024/7/17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45D072C-A59B-43C2-BD1D-CFA22796F419}" type="slidenum">
              <a:rPr lang="zh-CN" altLang="en-US" smtClean="0"/>
              <a:t>‹#›</a:t>
            </a:fld>
            <a:endParaRPr lang="zh-CN" altLang="en-US"/>
          </a:p>
        </p:txBody>
      </p:sp>
    </p:spTree>
    <p:extLst>
      <p:ext uri="{BB962C8B-B14F-4D97-AF65-F5344CB8AC3E}">
        <p14:creationId xmlns:p14="http://schemas.microsoft.com/office/powerpoint/2010/main" val="2258619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Content Placeholder 3"/>
          <p:cNvSpPr>
            <a:spLocks noGrp="1"/>
          </p:cNvSpPr>
          <p:nvPr>
            <p:ph sz="half" idx="2"/>
          </p:nvPr>
        </p:nvSpPr>
        <p:spPr>
          <a:xfrm>
            <a:off x="472381" y="3618442"/>
            <a:ext cx="2901255" cy="532218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Content Placeholder 5"/>
          <p:cNvSpPr>
            <a:spLocks noGrp="1"/>
          </p:cNvSpPr>
          <p:nvPr>
            <p:ph sz="quarter" idx="4"/>
          </p:nvPr>
        </p:nvSpPr>
        <p:spPr>
          <a:xfrm>
            <a:off x="3471863" y="3618442"/>
            <a:ext cx="2915543" cy="532218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6C205B21-260C-494A-AC52-2231791B6C7A}" type="datetimeFigureOut">
              <a:rPr lang="zh-CN" altLang="en-US" smtClean="0"/>
              <a:t>2024/7/17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45D072C-A59B-43C2-BD1D-CFA22796F419}" type="slidenum">
              <a:rPr lang="zh-CN" altLang="en-US" smtClean="0"/>
              <a:t>‹#›</a:t>
            </a:fld>
            <a:endParaRPr lang="zh-CN" altLang="en-US"/>
          </a:p>
        </p:txBody>
      </p:sp>
    </p:spTree>
    <p:extLst>
      <p:ext uri="{BB962C8B-B14F-4D97-AF65-F5344CB8AC3E}">
        <p14:creationId xmlns:p14="http://schemas.microsoft.com/office/powerpoint/2010/main" val="1823337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C205B21-260C-494A-AC52-2231791B6C7A}" type="datetimeFigureOut">
              <a:rPr lang="zh-CN" altLang="en-US" smtClean="0"/>
              <a:t>2024/7/17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45D072C-A59B-43C2-BD1D-CFA22796F419}" type="slidenum">
              <a:rPr lang="zh-CN" altLang="en-US" smtClean="0"/>
              <a:t>‹#›</a:t>
            </a:fld>
            <a:endParaRPr lang="zh-CN" altLang="en-US"/>
          </a:p>
        </p:txBody>
      </p:sp>
    </p:spTree>
    <p:extLst>
      <p:ext uri="{BB962C8B-B14F-4D97-AF65-F5344CB8AC3E}">
        <p14:creationId xmlns:p14="http://schemas.microsoft.com/office/powerpoint/2010/main" val="2372423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205B21-260C-494A-AC52-2231791B6C7A}" type="datetimeFigureOut">
              <a:rPr lang="zh-CN" altLang="en-US" smtClean="0"/>
              <a:t>2024/7/17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45D072C-A59B-43C2-BD1D-CFA22796F419}" type="slidenum">
              <a:rPr lang="zh-CN" altLang="en-US" smtClean="0"/>
              <a:t>‹#›</a:t>
            </a:fld>
            <a:endParaRPr lang="zh-CN" altLang="en-US"/>
          </a:p>
        </p:txBody>
      </p:sp>
    </p:spTree>
    <p:extLst>
      <p:ext uri="{BB962C8B-B14F-4D97-AF65-F5344CB8AC3E}">
        <p14:creationId xmlns:p14="http://schemas.microsoft.com/office/powerpoint/2010/main" val="3800210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6C205B21-260C-494A-AC52-2231791B6C7A}" type="datetimeFigureOut">
              <a:rPr lang="zh-CN" altLang="en-US" smtClean="0"/>
              <a:t>2024/7/17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45D072C-A59B-43C2-BD1D-CFA22796F419}" type="slidenum">
              <a:rPr lang="zh-CN" altLang="en-US" smtClean="0"/>
              <a:t>‹#›</a:t>
            </a:fld>
            <a:endParaRPr lang="zh-CN" altLang="en-US"/>
          </a:p>
        </p:txBody>
      </p:sp>
    </p:spTree>
    <p:extLst>
      <p:ext uri="{BB962C8B-B14F-4D97-AF65-F5344CB8AC3E}">
        <p14:creationId xmlns:p14="http://schemas.microsoft.com/office/powerpoint/2010/main" val="1583587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6C205B21-260C-494A-AC52-2231791B6C7A}" type="datetimeFigureOut">
              <a:rPr lang="zh-CN" altLang="en-US" smtClean="0"/>
              <a:t>2024/7/17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45D072C-A59B-43C2-BD1D-CFA22796F419}" type="slidenum">
              <a:rPr lang="zh-CN" altLang="en-US" smtClean="0"/>
              <a:t>‹#›</a:t>
            </a:fld>
            <a:endParaRPr lang="zh-CN" altLang="en-US"/>
          </a:p>
        </p:txBody>
      </p:sp>
    </p:spTree>
    <p:extLst>
      <p:ext uri="{BB962C8B-B14F-4D97-AF65-F5344CB8AC3E}">
        <p14:creationId xmlns:p14="http://schemas.microsoft.com/office/powerpoint/2010/main" val="1897318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C205B21-260C-494A-AC52-2231791B6C7A}" type="datetimeFigureOut">
              <a:rPr lang="zh-CN" altLang="en-US" smtClean="0"/>
              <a:t>2024/7/17</a:t>
            </a:fld>
            <a:endParaRPr lang="zh-CN"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45D072C-A59B-43C2-BD1D-CFA22796F419}" type="slidenum">
              <a:rPr lang="zh-CN" altLang="en-US" smtClean="0"/>
              <a:t>‹#›</a:t>
            </a:fld>
            <a:endParaRPr lang="zh-CN" altLang="en-US"/>
          </a:p>
        </p:txBody>
      </p:sp>
    </p:spTree>
    <p:extLst>
      <p:ext uri="{BB962C8B-B14F-4D97-AF65-F5344CB8AC3E}">
        <p14:creationId xmlns:p14="http://schemas.microsoft.com/office/powerpoint/2010/main" val="17974048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e.iamset.org/" TargetMode="External"/><Relationship Id="rId7"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 Id="rId6" Type="http://schemas.openxmlformats.org/officeDocument/2006/relationships/hyperlink" Target="http://www.iamset.cn/meeting"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www.iamset.cn/meeting" TargetMode="External"/><Relationship Id="rId5" Type="http://schemas.openxmlformats.org/officeDocument/2006/relationships/image" Target="../media/image1.png"/><Relationship Id="rId4" Type="http://schemas.openxmlformats.org/officeDocument/2006/relationships/hyperlink" Target="http://ce.iamset.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E2A5"/>
        </a:solidFill>
        <a:effectLst/>
      </p:bgPr>
    </p:bg>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2FE9C27F-C972-DEB6-ACCA-66457F35160F}"/>
              </a:ext>
            </a:extLst>
          </p:cNvPr>
          <p:cNvSpPr txBox="1"/>
          <p:nvPr/>
        </p:nvSpPr>
        <p:spPr>
          <a:xfrm>
            <a:off x="1343762" y="340234"/>
            <a:ext cx="4535905" cy="52322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CN" sz="2800" b="0" i="0" u="none" strike="noStrike" kern="1200" cap="none" spc="0" normalizeH="0" baseline="0" noProof="0" dirty="0">
                <a:ln w="0"/>
                <a:solidFill>
                  <a:prstClr val="black"/>
                </a:solidFill>
                <a:effectLst>
                  <a:reflection blurRad="6350" stA="53000" endA="300" endPos="35500" dir="5400000" sy="-90000" algn="bl" rotWithShape="0"/>
                </a:effectLst>
                <a:uLnTx/>
                <a:uFillTx/>
                <a:latin typeface="华文中宋" panose="02010600040101010101" pitchFamily="2" charset="-122"/>
                <a:ea typeface="华文中宋" panose="02010600040101010101" pitchFamily="2" charset="-122"/>
                <a:cs typeface="+mn-cs"/>
              </a:rPr>
              <a:t>Wall Poster </a:t>
            </a:r>
            <a:r>
              <a:rPr lang="en-US" altLang="zh-CN" sz="2800" dirty="0">
                <a:ln w="0"/>
                <a:solidFill>
                  <a:prstClr val="black"/>
                </a:solidFill>
                <a:effectLst>
                  <a:reflection blurRad="6350" stA="53000" endA="300" endPos="35500" dir="5400000" sy="-90000" algn="bl" rotWithShape="0"/>
                </a:effectLst>
                <a:latin typeface="华文中宋" panose="02010600040101010101" pitchFamily="2" charset="-122"/>
                <a:ea typeface="华文中宋" panose="02010600040101010101" pitchFamily="2" charset="-122"/>
              </a:rPr>
              <a:t>Guidance</a:t>
            </a:r>
            <a:r>
              <a:rPr kumimoji="0" lang="en-US" altLang="zh-CN" sz="2800" b="0" i="0" u="none" strike="noStrike" kern="1200" cap="none" spc="0" normalizeH="0" baseline="0" noProof="0" dirty="0">
                <a:ln w="0"/>
                <a:solidFill>
                  <a:prstClr val="black"/>
                </a:solidFill>
                <a:effectLst>
                  <a:reflection blurRad="6350" stA="53000" endA="300" endPos="35500" dir="5400000" sy="-90000" algn="bl" rotWithShape="0"/>
                </a:effectLst>
                <a:uLnTx/>
                <a:uFillTx/>
                <a:latin typeface="华文中宋" panose="02010600040101010101" pitchFamily="2" charset="-122"/>
                <a:ea typeface="华文中宋" panose="02010600040101010101" pitchFamily="2" charset="-122"/>
                <a:cs typeface="+mn-cs"/>
              </a:rPr>
              <a:t> </a:t>
            </a:r>
            <a:endParaRPr kumimoji="0" lang="zh-CN" altLang="en-US" sz="2800" b="0" i="0" u="none" strike="noStrike" kern="1200" cap="none" spc="0" normalizeH="0" baseline="0" noProof="0" dirty="0">
              <a:ln w="0"/>
              <a:solidFill>
                <a:prstClr val="black"/>
              </a:solidFill>
              <a:effectLst>
                <a:reflection blurRad="6350" stA="53000" endA="300" endPos="35500" dir="5400000" sy="-90000" algn="bl" rotWithShape="0"/>
              </a:effectLst>
              <a:uLnTx/>
              <a:uFillTx/>
              <a:latin typeface="华文中宋" panose="02010600040101010101" pitchFamily="2" charset="-122"/>
              <a:ea typeface="华文中宋" panose="02010600040101010101" pitchFamily="2" charset="-122"/>
              <a:cs typeface="+mn-cs"/>
            </a:endParaRPr>
          </a:p>
        </p:txBody>
      </p:sp>
      <p:grpSp>
        <p:nvGrpSpPr>
          <p:cNvPr id="5" name="组合 4">
            <a:extLst>
              <a:ext uri="{FF2B5EF4-FFF2-40B4-BE49-F238E27FC236}">
                <a16:creationId xmlns:a16="http://schemas.microsoft.com/office/drawing/2014/main" id="{1F4C8A3D-A072-F332-EB6B-2E47D6A86971}"/>
              </a:ext>
            </a:extLst>
          </p:cNvPr>
          <p:cNvGrpSpPr/>
          <p:nvPr/>
        </p:nvGrpSpPr>
        <p:grpSpPr>
          <a:xfrm>
            <a:off x="238595" y="1139847"/>
            <a:ext cx="6467001" cy="7586270"/>
            <a:chOff x="238595" y="922685"/>
            <a:chExt cx="6467001" cy="7586270"/>
          </a:xfrm>
        </p:grpSpPr>
        <p:sp>
          <p:nvSpPr>
            <p:cNvPr id="6" name="文本框 5">
              <a:extLst>
                <a:ext uri="{FF2B5EF4-FFF2-40B4-BE49-F238E27FC236}">
                  <a16:creationId xmlns:a16="http://schemas.microsoft.com/office/drawing/2014/main" id="{9BC9F1D9-3EC0-BC61-63EE-A37F705172CD}"/>
                </a:ext>
              </a:extLst>
            </p:cNvPr>
            <p:cNvSpPr txBox="1"/>
            <p:nvPr/>
          </p:nvSpPr>
          <p:spPr>
            <a:xfrm>
              <a:off x="300785" y="922685"/>
              <a:ext cx="6404811" cy="1646476"/>
            </a:xfrm>
            <a:prstGeom prst="rect">
              <a:avLst/>
            </a:prstGeom>
            <a:noFill/>
          </p:spPr>
          <p:txBody>
            <a:bodyPr wrap="square" rtlCol="0">
              <a:spAutoFit/>
            </a:bodyPr>
            <a:lstStyle/>
            <a:p>
              <a:pPr marL="0" marR="0" lvl="0" indent="360000" algn="l" defTabSz="457200" rtl="0" eaLnBrk="1" fontAlgn="auto" latinLnBrk="0" hangingPunct="1">
                <a:lnSpc>
                  <a:spcPct val="114000"/>
                </a:lnSpc>
                <a:spcBef>
                  <a:spcPts val="0"/>
                </a:spcBef>
                <a:spcAft>
                  <a:spcPts val="0"/>
                </a:spcAft>
                <a:buClrTx/>
                <a:buSzTx/>
                <a:buFontTx/>
                <a:buNone/>
                <a:tabLst/>
                <a:defRPr/>
              </a:pP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Wall Poster Presentation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is a very important way of academic communication at international conference. By displaying the main research results with intuitive images and charts, accompanied by concise and clear explanations, participants can quickly understand the author's research priorities and conclusions in a short time.</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grpSp>
          <p:nvGrpSpPr>
            <p:cNvPr id="7" name="组合 6">
              <a:extLst>
                <a:ext uri="{FF2B5EF4-FFF2-40B4-BE49-F238E27FC236}">
                  <a16:creationId xmlns:a16="http://schemas.microsoft.com/office/drawing/2014/main" id="{FB4AD7C5-4915-FCF9-55F9-164A28B6A182}"/>
                </a:ext>
              </a:extLst>
            </p:cNvPr>
            <p:cNvGrpSpPr/>
            <p:nvPr/>
          </p:nvGrpSpPr>
          <p:grpSpPr>
            <a:xfrm>
              <a:off x="238595" y="2563081"/>
              <a:ext cx="6467001" cy="5945874"/>
              <a:chOff x="238595" y="2563081"/>
              <a:chExt cx="6467001" cy="5945874"/>
            </a:xfrm>
          </p:grpSpPr>
          <p:grpSp>
            <p:nvGrpSpPr>
              <p:cNvPr id="8" name="组合 7">
                <a:extLst>
                  <a:ext uri="{FF2B5EF4-FFF2-40B4-BE49-F238E27FC236}">
                    <a16:creationId xmlns:a16="http://schemas.microsoft.com/office/drawing/2014/main" id="{45681219-844B-B867-714D-0FA32788B938}"/>
                  </a:ext>
                </a:extLst>
              </p:cNvPr>
              <p:cNvGrpSpPr/>
              <p:nvPr/>
            </p:nvGrpSpPr>
            <p:grpSpPr>
              <a:xfrm>
                <a:off x="433136" y="2563081"/>
                <a:ext cx="4560442" cy="369332"/>
                <a:chOff x="433138" y="2828708"/>
                <a:chExt cx="4560442" cy="369332"/>
              </a:xfrm>
            </p:grpSpPr>
            <p:sp>
              <p:nvSpPr>
                <p:cNvPr id="22" name="文本框 21">
                  <a:extLst>
                    <a:ext uri="{FF2B5EF4-FFF2-40B4-BE49-F238E27FC236}">
                      <a16:creationId xmlns:a16="http://schemas.microsoft.com/office/drawing/2014/main" id="{0EDA9C2D-2E42-7435-1AE3-6D94087FC980}"/>
                    </a:ext>
                  </a:extLst>
                </p:cNvPr>
                <p:cNvSpPr txBox="1"/>
                <p:nvPr/>
              </p:nvSpPr>
              <p:spPr>
                <a:xfrm>
                  <a:off x="666222" y="2828708"/>
                  <a:ext cx="43273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Wall Poster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R</a:t>
                  </a:r>
                  <a:r>
                    <a:rPr kumimoji="0" lang="en-US" altLang="zh-CN" sz="1800" b="1" i="0" u="none" strike="noStrike" kern="1200" cap="none" spc="0" normalizeH="0" baseline="0" noProof="0" dirty="0" err="1">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equirement</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23" name="流程图: 接点 22">
                  <a:extLst>
                    <a:ext uri="{FF2B5EF4-FFF2-40B4-BE49-F238E27FC236}">
                      <a16:creationId xmlns:a16="http://schemas.microsoft.com/office/drawing/2014/main" id="{013B83DD-68F4-9FF5-93E8-8D7EDEBB2942}"/>
                    </a:ext>
                  </a:extLst>
                </p:cNvPr>
                <p:cNvSpPr/>
                <p:nvPr/>
              </p:nvSpPr>
              <p:spPr>
                <a:xfrm>
                  <a:off x="433138" y="2943020"/>
                  <a:ext cx="180000" cy="180000"/>
                </a:xfrm>
                <a:prstGeom prst="flowChartConnector">
                  <a:avLst/>
                </a:prstGeom>
                <a:solidFill>
                  <a:srgbClr val="AD4B4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grpSp>
          <p:sp>
            <p:nvSpPr>
              <p:cNvPr id="9" name="文本框 8">
                <a:extLst>
                  <a:ext uri="{FF2B5EF4-FFF2-40B4-BE49-F238E27FC236}">
                    <a16:creationId xmlns:a16="http://schemas.microsoft.com/office/drawing/2014/main" id="{59C77AA0-6307-C5A4-294A-F1EA13742D14}"/>
                  </a:ext>
                </a:extLst>
              </p:cNvPr>
              <p:cNvSpPr txBox="1"/>
              <p:nvPr/>
            </p:nvSpPr>
            <p:spPr>
              <a:xfrm>
                <a:off x="300785" y="2862760"/>
                <a:ext cx="6404811" cy="1962268"/>
              </a:xfrm>
              <a:prstGeom prst="rect">
                <a:avLst/>
              </a:prstGeom>
              <a:noFill/>
            </p:spPr>
            <p:txBody>
              <a:bodyPr wrap="square" rtlCol="0">
                <a:spAutoFit/>
              </a:bodyPr>
              <a:lstStyle/>
              <a:p>
                <a:pPr marL="0" marR="0" lvl="0" indent="360000" algn="l" defTabSz="457200" rtl="0" eaLnBrk="1" fontAlgn="auto" latinLnBrk="0" hangingPunct="1">
                  <a:lnSpc>
                    <a:spcPct val="114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The required size of the wall poster is </a:t>
                </a: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A4</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 (PowerPoint is recommended for design). Please make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your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wall poster according to the required size.</a:t>
                </a:r>
              </a:p>
              <a:p>
                <a:pPr marL="0" marR="0" lvl="0" indent="360000" algn="l" defTabSz="457200" rtl="0" eaLnBrk="1" fontAlgn="auto" latinLnBrk="0" hangingPunct="1">
                  <a:lnSpc>
                    <a:spcPct val="114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In order to better present your research to participants, you may also </a:t>
                </a: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choose to record a video or audio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(no longer than 5 minutes) to introduce the paper.</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10" name="文本框 9">
                <a:extLst>
                  <a:ext uri="{FF2B5EF4-FFF2-40B4-BE49-F238E27FC236}">
                    <a16:creationId xmlns:a16="http://schemas.microsoft.com/office/drawing/2014/main" id="{1332C56C-C897-BF1B-176B-EED9375F3095}"/>
                  </a:ext>
                </a:extLst>
              </p:cNvPr>
              <p:cNvSpPr txBox="1"/>
              <p:nvPr/>
            </p:nvSpPr>
            <p:spPr>
              <a:xfrm>
                <a:off x="238595" y="4762994"/>
                <a:ext cx="6404811" cy="391197"/>
              </a:xfrm>
              <a:prstGeom prst="rect">
                <a:avLst/>
              </a:prstGeom>
              <a:noFill/>
            </p:spPr>
            <p:txBody>
              <a:bodyPr wrap="square" rtlCol="0">
                <a:spAutoFit/>
              </a:bodyPr>
              <a:lstStyle/>
              <a:p>
                <a:pPr marL="0" marR="0" lvl="0" indent="360000" algn="l" defTabSz="457200" rtl="0" eaLnBrk="1" fontAlgn="auto" latinLnBrk="0" hangingPunct="1">
                  <a:lnSpc>
                    <a:spcPct val="114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You can use the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srgbClr val="C00000"/>
                    </a:solidFill>
                    <a:latin typeface="Times New Roman" panose="02020603050405020304" pitchFamily="18" charset="0"/>
                    <a:ea typeface="华文仿宋" panose="02010600040101010101" pitchFamily="2" charset="-122"/>
                    <a:cs typeface="Times New Roman" panose="02020603050405020304" pitchFamily="18" charset="0"/>
                    <a:hlinkClick r:id="rId2" action="ppaction://hlinksldjump"/>
                  </a:rPr>
                  <a:t>Poster-Template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to</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make your wall poster</a:t>
                </a:r>
                <a:r>
                  <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p>
            </p:txBody>
          </p:sp>
          <p:grpSp>
            <p:nvGrpSpPr>
              <p:cNvPr id="11" name="组合 10">
                <a:extLst>
                  <a:ext uri="{FF2B5EF4-FFF2-40B4-BE49-F238E27FC236}">
                    <a16:creationId xmlns:a16="http://schemas.microsoft.com/office/drawing/2014/main" id="{7724BA50-7AEC-B07B-E99E-76F9B910B2D6}"/>
                  </a:ext>
                </a:extLst>
              </p:cNvPr>
              <p:cNvGrpSpPr/>
              <p:nvPr/>
            </p:nvGrpSpPr>
            <p:grpSpPr>
              <a:xfrm>
                <a:off x="433136" y="5210817"/>
                <a:ext cx="4560442" cy="369332"/>
                <a:chOff x="433138" y="2828708"/>
                <a:chExt cx="4560442" cy="369332"/>
              </a:xfrm>
            </p:grpSpPr>
            <p:sp>
              <p:nvSpPr>
                <p:cNvPr id="20" name="文本框 19">
                  <a:extLst>
                    <a:ext uri="{FF2B5EF4-FFF2-40B4-BE49-F238E27FC236}">
                      <a16:creationId xmlns:a16="http://schemas.microsoft.com/office/drawing/2014/main" id="{8028111E-9CC6-B552-EB51-BD8CE5EFED6C}"/>
                    </a:ext>
                  </a:extLst>
                </p:cNvPr>
                <p:cNvSpPr txBox="1"/>
                <p:nvPr/>
              </p:nvSpPr>
              <p:spPr>
                <a:xfrm>
                  <a:off x="666222" y="2828708"/>
                  <a:ext cx="43273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Way of Wall Poster Presentation</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21" name="流程图: 接点 20">
                  <a:extLst>
                    <a:ext uri="{FF2B5EF4-FFF2-40B4-BE49-F238E27FC236}">
                      <a16:creationId xmlns:a16="http://schemas.microsoft.com/office/drawing/2014/main" id="{2416B3B0-A16E-8597-5401-AC99E98E499B}"/>
                    </a:ext>
                  </a:extLst>
                </p:cNvPr>
                <p:cNvSpPr/>
                <p:nvPr/>
              </p:nvSpPr>
              <p:spPr>
                <a:xfrm>
                  <a:off x="433138" y="2943020"/>
                  <a:ext cx="180000" cy="180000"/>
                </a:xfrm>
                <a:prstGeom prst="flowChartConnector">
                  <a:avLst/>
                </a:prstGeom>
                <a:solidFill>
                  <a:srgbClr val="AD4B4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grpSp>
          <p:sp>
            <p:nvSpPr>
              <p:cNvPr id="12" name="文本框 11">
                <a:extLst>
                  <a:ext uri="{FF2B5EF4-FFF2-40B4-BE49-F238E27FC236}">
                    <a16:creationId xmlns:a16="http://schemas.microsoft.com/office/drawing/2014/main" id="{FAD2B2A8-B5C8-F498-71C0-8E73F42537A1}"/>
                  </a:ext>
                </a:extLst>
              </p:cNvPr>
              <p:cNvSpPr txBox="1"/>
              <p:nvPr/>
            </p:nvSpPr>
            <p:spPr>
              <a:xfrm>
                <a:off x="300785" y="5497708"/>
                <a:ext cx="6404811" cy="416332"/>
              </a:xfrm>
              <a:prstGeom prst="rect">
                <a:avLst/>
              </a:prstGeom>
              <a:noFill/>
            </p:spPr>
            <p:txBody>
              <a:bodyPr wrap="square" rtlCol="0">
                <a:spAutoFit/>
              </a:bodyPr>
              <a:lstStyle/>
              <a:p>
                <a:pPr marL="0" marR="0" lvl="0" indent="360000" algn="l" defTabSz="457200" rtl="0" eaLnBrk="1" fontAlgn="auto" latinLnBrk="0" hangingPunct="1">
                  <a:lnSpc>
                    <a:spcPct val="125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①</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Set</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to</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scroll</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at</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the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website;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②</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Present on the conference</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grpSp>
            <p:nvGrpSpPr>
              <p:cNvPr id="13" name="组合 12">
                <a:extLst>
                  <a:ext uri="{FF2B5EF4-FFF2-40B4-BE49-F238E27FC236}">
                    <a16:creationId xmlns:a16="http://schemas.microsoft.com/office/drawing/2014/main" id="{4B300283-ECE9-E439-E0EF-D080BE93B617}"/>
                  </a:ext>
                </a:extLst>
              </p:cNvPr>
              <p:cNvGrpSpPr/>
              <p:nvPr/>
            </p:nvGrpSpPr>
            <p:grpSpPr>
              <a:xfrm>
                <a:off x="433134" y="5914040"/>
                <a:ext cx="4560442" cy="369332"/>
                <a:chOff x="433138" y="2828708"/>
                <a:chExt cx="4560442" cy="369332"/>
              </a:xfrm>
            </p:grpSpPr>
            <p:sp>
              <p:nvSpPr>
                <p:cNvPr id="18" name="文本框 17">
                  <a:extLst>
                    <a:ext uri="{FF2B5EF4-FFF2-40B4-BE49-F238E27FC236}">
                      <a16:creationId xmlns:a16="http://schemas.microsoft.com/office/drawing/2014/main" id="{6AB02C3D-D465-177B-E057-D220BAF4D88A}"/>
                    </a:ext>
                  </a:extLst>
                </p:cNvPr>
                <p:cNvSpPr txBox="1"/>
                <p:nvPr/>
              </p:nvSpPr>
              <p:spPr>
                <a:xfrm>
                  <a:off x="666222" y="2828708"/>
                  <a:ext cx="43273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Submission</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Date</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and</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Way </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19" name="流程图: 接点 18">
                  <a:extLst>
                    <a:ext uri="{FF2B5EF4-FFF2-40B4-BE49-F238E27FC236}">
                      <a16:creationId xmlns:a16="http://schemas.microsoft.com/office/drawing/2014/main" id="{303046D9-794D-88A3-DFD7-B0702EB59618}"/>
                    </a:ext>
                  </a:extLst>
                </p:cNvPr>
                <p:cNvSpPr/>
                <p:nvPr/>
              </p:nvSpPr>
              <p:spPr>
                <a:xfrm>
                  <a:off x="433138" y="2943020"/>
                  <a:ext cx="180000" cy="180000"/>
                </a:xfrm>
                <a:prstGeom prst="flowChartConnector">
                  <a:avLst/>
                </a:prstGeom>
                <a:solidFill>
                  <a:srgbClr val="AD4B4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grpSp>
          <p:sp>
            <p:nvSpPr>
              <p:cNvPr id="14" name="文本框 13">
                <a:extLst>
                  <a:ext uri="{FF2B5EF4-FFF2-40B4-BE49-F238E27FC236}">
                    <a16:creationId xmlns:a16="http://schemas.microsoft.com/office/drawing/2014/main" id="{90A9813C-B70A-3317-7595-10675E0752DC}"/>
                  </a:ext>
                </a:extLst>
              </p:cNvPr>
              <p:cNvSpPr txBox="1"/>
              <p:nvPr/>
            </p:nvSpPr>
            <p:spPr>
              <a:xfrm>
                <a:off x="300784" y="6255457"/>
                <a:ext cx="6404811" cy="1014893"/>
              </a:xfrm>
              <a:prstGeom prst="rect">
                <a:avLst/>
              </a:prstGeom>
              <a:noFill/>
            </p:spPr>
            <p:txBody>
              <a:bodyPr wrap="square" rtlCol="0">
                <a:spAutoFit/>
              </a:bodyPr>
              <a:lstStyle/>
              <a:p>
                <a:pPr marL="0" marR="0" lvl="0" indent="360000" algn="l" defTabSz="457200" rtl="0" eaLnBrk="1" fontAlgn="auto" latinLnBrk="0" hangingPunct="1">
                  <a:lnSpc>
                    <a:spcPct val="114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Please </a:t>
                </a: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submit your poster (Word/PPT/PDF)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and video or audio (if any) to the conference email or conference committee member </a:t>
                </a: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no later than one week before the conference</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15" name="文本框 14">
                <a:extLst>
                  <a:ext uri="{FF2B5EF4-FFF2-40B4-BE49-F238E27FC236}">
                    <a16:creationId xmlns:a16="http://schemas.microsoft.com/office/drawing/2014/main" id="{90280EBA-7326-88B0-9B65-B3C63A8BB859}"/>
                  </a:ext>
                </a:extLst>
              </p:cNvPr>
              <p:cNvSpPr txBox="1"/>
              <p:nvPr/>
            </p:nvSpPr>
            <p:spPr>
              <a:xfrm>
                <a:off x="666218" y="7390561"/>
                <a:ext cx="589099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Tips </a:t>
                </a:r>
                <a:r>
                  <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Make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Wall Poster by </a:t>
                </a: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PowerPoint</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software</a:t>
                </a:r>
                <a:r>
                  <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p>
            </p:txBody>
          </p:sp>
          <p:sp>
            <p:nvSpPr>
              <p:cNvPr id="16" name="文本框 15">
                <a:extLst>
                  <a:ext uri="{FF2B5EF4-FFF2-40B4-BE49-F238E27FC236}">
                    <a16:creationId xmlns:a16="http://schemas.microsoft.com/office/drawing/2014/main" id="{E91F0EB6-F2DE-2EFD-E5BF-A1D3A5A9F0E1}"/>
                  </a:ext>
                </a:extLst>
              </p:cNvPr>
              <p:cNvSpPr txBox="1"/>
              <p:nvPr/>
            </p:nvSpPr>
            <p:spPr>
              <a:xfrm>
                <a:off x="300784" y="7756570"/>
                <a:ext cx="6404811" cy="752385"/>
              </a:xfrm>
              <a:prstGeom prst="rect">
                <a:avLst/>
              </a:prstGeom>
              <a:noFill/>
            </p:spPr>
            <p:txBody>
              <a:bodyPr wrap="square" rtlCol="0">
                <a:spAutoFit/>
              </a:bodyPr>
              <a:lstStyle/>
              <a:p>
                <a:pPr marL="0" marR="0" lvl="0" indent="360000" algn="l" defTabSz="457200" rtl="0" eaLnBrk="1" fontAlgn="auto" latinLnBrk="0" hangingPunct="1">
                  <a:lnSpc>
                    <a:spcPct val="125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New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Slide</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—Design—</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Slide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Size: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A4—Make Wall Poster Presentation</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17" name="箭头: V 形 16">
                <a:extLst>
                  <a:ext uri="{FF2B5EF4-FFF2-40B4-BE49-F238E27FC236}">
                    <a16:creationId xmlns:a16="http://schemas.microsoft.com/office/drawing/2014/main" id="{826A8699-1AE0-3568-7FC2-1819697FAAAC}"/>
                  </a:ext>
                </a:extLst>
              </p:cNvPr>
              <p:cNvSpPr/>
              <p:nvPr/>
            </p:nvSpPr>
            <p:spPr>
              <a:xfrm>
                <a:off x="444917" y="7482639"/>
                <a:ext cx="194540" cy="182102"/>
              </a:xfrm>
              <a:prstGeom prst="chevron">
                <a:avLst/>
              </a:prstGeom>
              <a:solidFill>
                <a:srgbClr val="AD4B4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grpSp>
      </p:grpSp>
      <p:pic>
        <p:nvPicPr>
          <p:cNvPr id="25" name="图片 24">
            <a:hlinkClick r:id="rId3"/>
            <a:extLst>
              <a:ext uri="{FF2B5EF4-FFF2-40B4-BE49-F238E27FC236}">
                <a16:creationId xmlns:a16="http://schemas.microsoft.com/office/drawing/2014/main" id="{92E81152-589A-60CD-299A-64213194817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1529" y="192006"/>
            <a:ext cx="1612731" cy="364459"/>
          </a:xfrm>
          <a:prstGeom prst="rect">
            <a:avLst/>
          </a:prstGeom>
        </p:spPr>
      </p:pic>
      <p:pic>
        <p:nvPicPr>
          <p:cNvPr id="27" name="图片 26">
            <a:extLst>
              <a:ext uri="{FF2B5EF4-FFF2-40B4-BE49-F238E27FC236}">
                <a16:creationId xmlns:a16="http://schemas.microsoft.com/office/drawing/2014/main" id="{4012CCC6-9552-897A-5368-E332EB163B5C}"/>
              </a:ext>
            </a:extLst>
          </p:cNvPr>
          <p:cNvPicPr>
            <a:picLocks noChangeAspect="1"/>
          </p:cNvPicPr>
          <p:nvPr/>
        </p:nvPicPr>
        <p:blipFill>
          <a:blip r:embed="rId5"/>
          <a:stretch>
            <a:fillRect/>
          </a:stretch>
        </p:blipFill>
        <p:spPr>
          <a:xfrm>
            <a:off x="2995666" y="4757762"/>
            <a:ext cx="866667" cy="390476"/>
          </a:xfrm>
          <a:prstGeom prst="rect">
            <a:avLst/>
          </a:prstGeom>
        </p:spPr>
      </p:pic>
      <p:pic>
        <p:nvPicPr>
          <p:cNvPr id="29" name="图片 28">
            <a:hlinkClick r:id="rId6"/>
            <a:extLst>
              <a:ext uri="{FF2B5EF4-FFF2-40B4-BE49-F238E27FC236}">
                <a16:creationId xmlns:a16="http://schemas.microsoft.com/office/drawing/2014/main" id="{5E22A781-09B1-A8EC-C90B-3CD8691594F3}"/>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295660" y="9355813"/>
            <a:ext cx="1498600" cy="358181"/>
          </a:xfrm>
          <a:prstGeom prst="rect">
            <a:avLst/>
          </a:prstGeom>
        </p:spPr>
      </p:pic>
    </p:spTree>
    <p:extLst>
      <p:ext uri="{BB962C8B-B14F-4D97-AF65-F5344CB8AC3E}">
        <p14:creationId xmlns:p14="http://schemas.microsoft.com/office/powerpoint/2010/main" val="1387212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FB990CB7-D9BA-0DB4-912D-8CFC10E903DD}"/>
              </a:ext>
            </a:extLst>
          </p:cNvPr>
          <p:cNvSpPr txBox="1"/>
          <p:nvPr/>
        </p:nvSpPr>
        <p:spPr>
          <a:xfrm>
            <a:off x="1636294" y="68696"/>
            <a:ext cx="4837698"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2000" dirty="0">
                <a:solidFill>
                  <a:prstClr val="black"/>
                </a:solidFill>
                <a:latin typeface="华文中宋" panose="02010600040101010101" pitchFamily="2" charset="-122"/>
                <a:ea typeface="华文中宋" panose="02010600040101010101" pitchFamily="2" charset="-122"/>
              </a:rPr>
              <a:t>   </a:t>
            </a:r>
            <a:r>
              <a:rPr lang="en-US" altLang="zh-CN" sz="2400" b="1" dirty="0">
                <a:solidFill>
                  <a:prstClr val="black"/>
                </a:solidFill>
                <a:latin typeface="Times New Roman" panose="02020603050405020304" pitchFamily="18" charset="0"/>
                <a:ea typeface="华文中宋" panose="02010600040101010101" pitchFamily="2" charset="-122"/>
                <a:cs typeface="Times New Roman" panose="02020603050405020304" pitchFamily="18" charset="0"/>
              </a:rPr>
              <a:t>Wall</a:t>
            </a:r>
            <a:r>
              <a:rPr lang="zh-CN" altLang="en-US" sz="2400" b="1" dirty="0">
                <a:solidFill>
                  <a:prstClr val="black"/>
                </a:solidFill>
                <a:latin typeface="Times New Roman" panose="02020603050405020304" pitchFamily="18" charset="0"/>
                <a:ea typeface="华文中宋" panose="02010600040101010101" pitchFamily="2" charset="-122"/>
                <a:cs typeface="Times New Roman" panose="02020603050405020304" pitchFamily="18" charset="0"/>
              </a:rPr>
              <a:t> </a:t>
            </a:r>
            <a:r>
              <a:rPr kumimoji="0" lang="en-US" altLang="zh-CN" sz="2400" b="1" i="0" u="none" strike="noStrike" kern="1200" cap="none" spc="0" normalizeH="0" baseline="0" noProof="0" dirty="0">
                <a:ln>
                  <a:noFill/>
                </a:ln>
                <a:solidFill>
                  <a:prstClr val="black"/>
                </a:solidFill>
                <a:effectLst/>
                <a:uLnTx/>
                <a:uFillTx/>
                <a:latin typeface="Times New Roman" panose="02020603050405020304" pitchFamily="18" charset="0"/>
                <a:ea typeface="华文中宋" panose="02010600040101010101" pitchFamily="2" charset="-122"/>
                <a:cs typeface="Times New Roman" panose="02020603050405020304" pitchFamily="18" charset="0"/>
              </a:rPr>
              <a:t>Poster - ICCEIC 2024</a:t>
            </a:r>
            <a:endParaRPr kumimoji="0" lang="zh-CN" altLang="en-US" sz="2400" b="1" i="0" u="none" strike="noStrike" kern="1200" cap="none" spc="0" normalizeH="0" baseline="0" noProof="0" dirty="0">
              <a:ln>
                <a:noFill/>
              </a:ln>
              <a:solidFill>
                <a:prstClr val="black"/>
              </a:solidFill>
              <a:effectLst/>
              <a:uLnTx/>
              <a:uFillTx/>
              <a:latin typeface="Times New Roman" panose="02020603050405020304" pitchFamily="18" charset="0"/>
              <a:ea typeface="华文中宋" panose="02010600040101010101" pitchFamily="2" charset="-122"/>
              <a:cs typeface="Times New Roman" panose="02020603050405020304" pitchFamily="18" charset="0"/>
            </a:endParaRPr>
          </a:p>
        </p:txBody>
      </p:sp>
      <p:grpSp>
        <p:nvGrpSpPr>
          <p:cNvPr id="3" name="组合 2">
            <a:extLst>
              <a:ext uri="{FF2B5EF4-FFF2-40B4-BE49-F238E27FC236}">
                <a16:creationId xmlns:a16="http://schemas.microsoft.com/office/drawing/2014/main" id="{089B7A56-278F-84FE-45C9-17B7F4E9B203}"/>
              </a:ext>
            </a:extLst>
          </p:cNvPr>
          <p:cNvGrpSpPr/>
          <p:nvPr/>
        </p:nvGrpSpPr>
        <p:grpSpPr>
          <a:xfrm>
            <a:off x="107177" y="616159"/>
            <a:ext cx="6643646" cy="8813397"/>
            <a:chOff x="506413" y="609600"/>
            <a:chExt cx="31391225" cy="41643300"/>
          </a:xfrm>
        </p:grpSpPr>
        <p:grpSp>
          <p:nvGrpSpPr>
            <p:cNvPr id="4" name="组合 3">
              <a:extLst>
                <a:ext uri="{FF2B5EF4-FFF2-40B4-BE49-F238E27FC236}">
                  <a16:creationId xmlns:a16="http://schemas.microsoft.com/office/drawing/2014/main" id="{C61F03A7-31EE-3A7A-BA2E-CE8FFAC7A673}"/>
                </a:ext>
              </a:extLst>
            </p:cNvPr>
            <p:cNvGrpSpPr/>
            <p:nvPr/>
          </p:nvGrpSpPr>
          <p:grpSpPr>
            <a:xfrm>
              <a:off x="561975" y="6670675"/>
              <a:ext cx="31203900" cy="35582225"/>
              <a:chOff x="561975" y="6670675"/>
              <a:chExt cx="31203900" cy="35582225"/>
            </a:xfrm>
          </p:grpSpPr>
          <p:sp>
            <p:nvSpPr>
              <p:cNvPr id="10" name="AutoShape 50">
                <a:extLst>
                  <a:ext uri="{FF2B5EF4-FFF2-40B4-BE49-F238E27FC236}">
                    <a16:creationId xmlns:a16="http://schemas.microsoft.com/office/drawing/2014/main" id="{3B56D55D-C32C-A5AA-174A-8C0C4B003206}"/>
                  </a:ext>
                </a:extLst>
              </p:cNvPr>
              <p:cNvSpPr>
                <a:spLocks noChangeArrowheads="1"/>
              </p:cNvSpPr>
              <p:nvPr/>
            </p:nvSpPr>
            <p:spPr bwMode="auto">
              <a:xfrm>
                <a:off x="16521113" y="6708775"/>
                <a:ext cx="15244762" cy="35544125"/>
              </a:xfrm>
              <a:prstGeom prst="roundRect">
                <a:avLst>
                  <a:gd name="adj" fmla="val 7000"/>
                </a:avLst>
              </a:prstGeom>
              <a:solidFill>
                <a:schemeClr val="bg1"/>
              </a:solidFill>
              <a:ln w="9525">
                <a:solidFill>
                  <a:srgbClr val="BA6A43"/>
                </a:solidFill>
                <a:round/>
                <a:headEnd/>
                <a:tailEnd/>
              </a:ln>
            </p:spPr>
            <p:txBody>
              <a:bodyPr wrap="none" lIns="33337" tIns="16668" rIns="33337" bIns="16668"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zh-CN" sz="1799"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11" name="AutoShape 4">
                <a:extLst>
                  <a:ext uri="{FF2B5EF4-FFF2-40B4-BE49-F238E27FC236}">
                    <a16:creationId xmlns:a16="http://schemas.microsoft.com/office/drawing/2014/main" id="{2F9383C8-9103-E9B2-43E0-54787A7BF75E}"/>
                  </a:ext>
                </a:extLst>
              </p:cNvPr>
              <p:cNvSpPr>
                <a:spLocks noChangeArrowheads="1"/>
              </p:cNvSpPr>
              <p:nvPr/>
            </p:nvSpPr>
            <p:spPr bwMode="auto">
              <a:xfrm>
                <a:off x="561975" y="6670675"/>
                <a:ext cx="15246350" cy="35544125"/>
              </a:xfrm>
              <a:prstGeom prst="roundRect">
                <a:avLst>
                  <a:gd name="adj" fmla="val 7000"/>
                </a:avLst>
              </a:prstGeom>
              <a:solidFill>
                <a:schemeClr val="bg1"/>
              </a:solidFill>
              <a:ln w="9525">
                <a:solidFill>
                  <a:srgbClr val="BA6A43"/>
                </a:solidFill>
                <a:round/>
                <a:headEnd/>
                <a:tailEnd/>
              </a:ln>
            </p:spPr>
            <p:txBody>
              <a:bodyPr wrap="none" lIns="33337" tIns="16668" rIns="33337" bIns="16668"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zh-CN" sz="1799"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12" name="Text Box 9">
                <a:extLst>
                  <a:ext uri="{FF2B5EF4-FFF2-40B4-BE49-F238E27FC236}">
                    <a16:creationId xmlns:a16="http://schemas.microsoft.com/office/drawing/2014/main" id="{0F34E3F6-BFF9-C20D-2905-31460DA5C0BB}"/>
                  </a:ext>
                </a:extLst>
              </p:cNvPr>
              <p:cNvSpPr txBox="1">
                <a:spLocks noChangeArrowheads="1"/>
              </p:cNvSpPr>
              <p:nvPr/>
            </p:nvSpPr>
            <p:spPr bwMode="auto">
              <a:xfrm>
                <a:off x="777874" y="8645526"/>
                <a:ext cx="14701838" cy="20541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13" name="Text Box 10">
                <a:extLst>
                  <a:ext uri="{FF2B5EF4-FFF2-40B4-BE49-F238E27FC236}">
                    <a16:creationId xmlns:a16="http://schemas.microsoft.com/office/drawing/2014/main" id="{4419142A-69AC-16B3-ADAE-057AADCD6623}"/>
                  </a:ext>
                </a:extLst>
              </p:cNvPr>
              <p:cNvSpPr txBox="1">
                <a:spLocks noChangeArrowheads="1"/>
              </p:cNvSpPr>
              <p:nvPr/>
            </p:nvSpPr>
            <p:spPr bwMode="auto">
              <a:xfrm>
                <a:off x="2489199" y="29916436"/>
                <a:ext cx="9299575"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zh-CN" altLang="en-US" sz="1799"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实验方法 </a:t>
                </a:r>
                <a:r>
                  <a:rPr kumimoji="0" lang="en-US" altLang="zh-CN" sz="1799"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Methods</a:t>
                </a:r>
              </a:p>
            </p:txBody>
          </p:sp>
          <p:sp>
            <p:nvSpPr>
              <p:cNvPr id="14" name="Text Box 11">
                <a:extLst>
                  <a:ext uri="{FF2B5EF4-FFF2-40B4-BE49-F238E27FC236}">
                    <a16:creationId xmlns:a16="http://schemas.microsoft.com/office/drawing/2014/main" id="{C03461F5-28A9-1D23-0D53-D6FE71564FAB}"/>
                  </a:ext>
                </a:extLst>
              </p:cNvPr>
              <p:cNvSpPr txBox="1">
                <a:spLocks noChangeArrowheads="1"/>
              </p:cNvSpPr>
              <p:nvPr/>
            </p:nvSpPr>
            <p:spPr bwMode="auto">
              <a:xfrm>
                <a:off x="17068800" y="26693811"/>
                <a:ext cx="13309602"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zh-CN" altLang="en-US" sz="1799"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实验结论 </a:t>
                </a:r>
                <a:r>
                  <a:rPr kumimoji="0" lang="en-US" altLang="zh-CN" sz="1799"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Conclusions</a:t>
                </a:r>
              </a:p>
            </p:txBody>
          </p:sp>
          <p:sp>
            <p:nvSpPr>
              <p:cNvPr id="15" name="Text Box 19">
                <a:extLst>
                  <a:ext uri="{FF2B5EF4-FFF2-40B4-BE49-F238E27FC236}">
                    <a16:creationId xmlns:a16="http://schemas.microsoft.com/office/drawing/2014/main" id="{252ACD47-BC43-7A2C-D2F8-AB76BE240E0B}"/>
                  </a:ext>
                </a:extLst>
              </p:cNvPr>
              <p:cNvSpPr txBox="1">
                <a:spLocks noChangeArrowheads="1"/>
              </p:cNvSpPr>
              <p:nvPr/>
            </p:nvSpPr>
            <p:spPr bwMode="auto">
              <a:xfrm>
                <a:off x="17370425" y="18032414"/>
                <a:ext cx="6132511" cy="107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zh-CN" altLang="en-US" sz="1354"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rPr>
                  <a:t>插图 </a:t>
                </a:r>
                <a:r>
                  <a:rPr kumimoji="0" lang="en-US" altLang="zh-CN" sz="1354"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rPr>
                  <a:t>Figure #1</a:t>
                </a:r>
              </a:p>
            </p:txBody>
          </p:sp>
          <p:sp>
            <p:nvSpPr>
              <p:cNvPr id="16" name="Text Box 25">
                <a:extLst>
                  <a:ext uri="{FF2B5EF4-FFF2-40B4-BE49-F238E27FC236}">
                    <a16:creationId xmlns:a16="http://schemas.microsoft.com/office/drawing/2014/main" id="{CD198B17-72CB-52F3-5BAC-BC4A394A5C78}"/>
                  </a:ext>
                </a:extLst>
              </p:cNvPr>
              <p:cNvSpPr txBox="1">
                <a:spLocks noChangeArrowheads="1"/>
              </p:cNvSpPr>
              <p:nvPr/>
            </p:nvSpPr>
            <p:spPr bwMode="auto">
              <a:xfrm>
                <a:off x="24815802" y="17997487"/>
                <a:ext cx="6132511" cy="107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zh-CN" altLang="en-US" sz="1354"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rPr>
                  <a:t>插图 </a:t>
                </a:r>
                <a:r>
                  <a:rPr kumimoji="0" lang="en-US" altLang="zh-CN" sz="1354"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rPr>
                  <a:t>Figure #2</a:t>
                </a:r>
              </a:p>
            </p:txBody>
          </p:sp>
          <p:sp>
            <p:nvSpPr>
              <p:cNvPr id="17" name="AutoShape 26">
                <a:extLst>
                  <a:ext uri="{FF2B5EF4-FFF2-40B4-BE49-F238E27FC236}">
                    <a16:creationId xmlns:a16="http://schemas.microsoft.com/office/drawing/2014/main" id="{E506CFDE-8C93-B51F-73D5-3BAD1FAA76B7}"/>
                  </a:ext>
                </a:extLst>
              </p:cNvPr>
              <p:cNvSpPr>
                <a:spLocks noChangeArrowheads="1"/>
              </p:cNvSpPr>
              <p:nvPr/>
            </p:nvSpPr>
            <p:spPr bwMode="auto">
              <a:xfrm>
                <a:off x="24841200" y="19589750"/>
                <a:ext cx="6188075" cy="5116513"/>
              </a:xfrm>
              <a:prstGeom prst="flowChartOr">
                <a:avLst/>
              </a:prstGeom>
              <a:solidFill>
                <a:schemeClr val="bg1"/>
              </a:solidFill>
              <a:ln w="9525">
                <a:solidFill>
                  <a:schemeClr val="tx1"/>
                </a:solidFill>
                <a:round/>
                <a:headEnd/>
                <a:tailEnd/>
              </a:ln>
            </p:spPr>
            <p:txBody>
              <a:bodyPr wrap="none" lIns="33337" tIns="16668" rIns="33337" bIns="16668"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zh-CN" sz="1799"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18" name="Text Box 27">
                <a:extLst>
                  <a:ext uri="{FF2B5EF4-FFF2-40B4-BE49-F238E27FC236}">
                    <a16:creationId xmlns:a16="http://schemas.microsoft.com/office/drawing/2014/main" id="{06D7C56A-1D67-4FCB-443F-55052C510857}"/>
                  </a:ext>
                </a:extLst>
              </p:cNvPr>
              <p:cNvSpPr txBox="1">
                <a:spLocks noChangeArrowheads="1"/>
              </p:cNvSpPr>
              <p:nvPr/>
            </p:nvSpPr>
            <p:spPr bwMode="auto">
              <a:xfrm>
                <a:off x="20864511" y="36490276"/>
                <a:ext cx="8497889" cy="107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zh-CN" altLang="en-US" sz="1354"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相关介绍</a:t>
                </a:r>
                <a:r>
                  <a:rPr kumimoji="0" lang="en-US" altLang="zh-CN" sz="1354"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Bibliography</a:t>
                </a:r>
              </a:p>
            </p:txBody>
          </p:sp>
          <p:sp>
            <p:nvSpPr>
              <p:cNvPr id="19" name="Rectangle 35">
                <a:extLst>
                  <a:ext uri="{FF2B5EF4-FFF2-40B4-BE49-F238E27FC236}">
                    <a16:creationId xmlns:a16="http://schemas.microsoft.com/office/drawing/2014/main" id="{D9491D67-AC5B-9270-30B0-516165AC3255}"/>
                  </a:ext>
                </a:extLst>
              </p:cNvPr>
              <p:cNvSpPr>
                <a:spLocks noChangeArrowheads="1"/>
              </p:cNvSpPr>
              <p:nvPr/>
            </p:nvSpPr>
            <p:spPr bwMode="auto">
              <a:xfrm>
                <a:off x="17152938" y="19516725"/>
                <a:ext cx="6750050" cy="5151438"/>
              </a:xfrm>
              <a:prstGeom prst="rect">
                <a:avLst/>
              </a:prstGeom>
              <a:solidFill>
                <a:schemeClr val="bg1"/>
              </a:solidFill>
              <a:ln w="9525">
                <a:solidFill>
                  <a:schemeClr val="tx1"/>
                </a:solidFill>
                <a:miter lim="800000"/>
                <a:headEnd/>
                <a:tailEnd/>
              </a:ln>
            </p:spPr>
            <p:txBody>
              <a:bodyPr wrap="none" lIns="19048" tIns="9524" rIns="19048" bIns="9524" anchor="ctr"/>
              <a:lstStyle>
                <a:lvl1pPr defTabSz="898525">
                  <a:defRPr sz="8500">
                    <a:solidFill>
                      <a:schemeClr val="tx1"/>
                    </a:solidFill>
                    <a:latin typeface="Calibri" panose="020F0502020204030204" pitchFamily="34" charset="0"/>
                    <a:ea typeface="宋体" panose="02010600030101010101" pitchFamily="2" charset="-122"/>
                  </a:defRPr>
                </a:lvl1pPr>
                <a:lvl2pPr marL="742950" indent="-285750" defTabSz="898525">
                  <a:defRPr sz="8500">
                    <a:solidFill>
                      <a:schemeClr val="tx1"/>
                    </a:solidFill>
                    <a:latin typeface="Calibri" panose="020F0502020204030204" pitchFamily="34" charset="0"/>
                    <a:ea typeface="宋体" panose="02010600030101010101" pitchFamily="2" charset="-122"/>
                  </a:defRPr>
                </a:lvl2pPr>
                <a:lvl3pPr marL="1143000" indent="-228600" defTabSz="898525">
                  <a:defRPr sz="8500">
                    <a:solidFill>
                      <a:schemeClr val="tx1"/>
                    </a:solidFill>
                    <a:latin typeface="Calibri" panose="020F0502020204030204" pitchFamily="34" charset="0"/>
                    <a:ea typeface="宋体" panose="02010600030101010101" pitchFamily="2" charset="-122"/>
                  </a:defRPr>
                </a:lvl3pPr>
                <a:lvl4pPr marL="1600200" indent="-228600" defTabSz="898525">
                  <a:defRPr sz="8500">
                    <a:solidFill>
                      <a:schemeClr val="tx1"/>
                    </a:solidFill>
                    <a:latin typeface="Calibri" panose="020F0502020204030204" pitchFamily="34" charset="0"/>
                    <a:ea typeface="宋体" panose="02010600030101010101" pitchFamily="2" charset="-122"/>
                  </a:defRPr>
                </a:lvl4pPr>
                <a:lvl5pPr marL="2057400" indent="-228600" defTabSz="898525">
                  <a:defRPr sz="8500">
                    <a:solidFill>
                      <a:schemeClr val="tx1"/>
                    </a:solidFill>
                    <a:latin typeface="Calibri" panose="020F0502020204030204" pitchFamily="34" charset="0"/>
                    <a:ea typeface="宋体" panose="02010600030101010101" pitchFamily="2" charset="-122"/>
                  </a:defRPr>
                </a:lvl5pPr>
                <a:lvl6pPr marL="25146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898525" rtl="0" eaLnBrk="0" fontAlgn="auto" latinLnBrk="0" hangingPunct="0">
                  <a:lnSpc>
                    <a:spcPct val="100000"/>
                  </a:lnSpc>
                  <a:spcBef>
                    <a:spcPts val="0"/>
                  </a:spcBef>
                  <a:spcAft>
                    <a:spcPts val="0"/>
                  </a:spcAft>
                  <a:buClrTx/>
                  <a:buSzTx/>
                  <a:buFontTx/>
                  <a:buNone/>
                  <a:tabLst/>
                  <a:defRPr/>
                </a:pPr>
                <a:r>
                  <a:rPr kumimoji="0" lang="zh-CN" altLang="en-US"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图表或图片</a:t>
                </a:r>
                <a:endParaRPr kumimoji="0" lang="en-US" altLang="zh-CN"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ctr" defTabSz="898525" rtl="0" eaLnBrk="0" fontAlgn="auto" latinLnBrk="0" hangingPunct="0">
                  <a:lnSpc>
                    <a:spcPct val="100000"/>
                  </a:lnSpc>
                  <a:spcBef>
                    <a:spcPts val="0"/>
                  </a:spcBef>
                  <a:spcAft>
                    <a:spcPts val="0"/>
                  </a:spcAft>
                  <a:buClrTx/>
                  <a:buSzTx/>
                  <a:buFontTx/>
                  <a:buNone/>
                  <a:tabLst/>
                  <a:defRPr/>
                </a:pPr>
                <a:r>
                  <a:rPr kumimoji="0" lang="en-US" altLang="zh-CN"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CHART or PICTURE</a:t>
                </a:r>
              </a:p>
            </p:txBody>
          </p:sp>
          <p:sp>
            <p:nvSpPr>
              <p:cNvPr id="20" name="Text Box 36">
                <a:extLst>
                  <a:ext uri="{FF2B5EF4-FFF2-40B4-BE49-F238E27FC236}">
                    <a16:creationId xmlns:a16="http://schemas.microsoft.com/office/drawing/2014/main" id="{8277ABE0-E7A9-60F4-A553-746604C6FE9D}"/>
                  </a:ext>
                </a:extLst>
              </p:cNvPr>
              <p:cNvSpPr txBox="1">
                <a:spLocks noChangeArrowheads="1"/>
              </p:cNvSpPr>
              <p:nvPr/>
            </p:nvSpPr>
            <p:spPr bwMode="auto">
              <a:xfrm>
                <a:off x="919161" y="31513462"/>
                <a:ext cx="14157324" cy="8130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lIns="12743" tIns="6371" rIns="12743" bIns="6371">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656"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656"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656"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656" b="1"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100000"/>
                  </a:lnSpc>
                  <a:spcBef>
                    <a:spcPts val="0"/>
                  </a:spcBef>
                  <a:spcAft>
                    <a:spcPts val="0"/>
                  </a:spcAft>
                  <a:buClrTx/>
                  <a:buSzTx/>
                  <a:buFontTx/>
                  <a:buNone/>
                  <a:tabLst/>
                  <a:defRPr/>
                </a:pPr>
                <a:endParaRPr kumimoji="0" lang="en-US" altLang="zh-CN" sz="508"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21" name="Text Box 38">
                <a:extLst>
                  <a:ext uri="{FF2B5EF4-FFF2-40B4-BE49-F238E27FC236}">
                    <a16:creationId xmlns:a16="http://schemas.microsoft.com/office/drawing/2014/main" id="{D9701781-750D-698D-83E3-41D831B37288}"/>
                  </a:ext>
                </a:extLst>
              </p:cNvPr>
              <p:cNvSpPr txBox="1">
                <a:spLocks noChangeArrowheads="1"/>
              </p:cNvSpPr>
              <p:nvPr/>
            </p:nvSpPr>
            <p:spPr bwMode="auto">
              <a:xfrm>
                <a:off x="17070388" y="37479289"/>
                <a:ext cx="13646150" cy="4150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lIns="12743" tIns="6371" rIns="12743" bIns="6371">
                <a:spAutoFit/>
              </a:bodyPr>
              <a:lstStyle>
                <a:lvl1pPr marL="334963" indent="-334963"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334963" marR="0" lvl="0" indent="-334963" algn="l" defTabSz="603250" rtl="0" eaLnBrk="0" fontAlgn="auto" latinLnBrk="0" hangingPunct="0">
                  <a:lnSpc>
                    <a:spcPct val="95000"/>
                  </a:lnSpc>
                  <a:spcBef>
                    <a:spcPts val="0"/>
                  </a:spcBef>
                  <a:spcAft>
                    <a:spcPts val="0"/>
                  </a:spcAft>
                  <a:buClrTx/>
                  <a:buSzTx/>
                  <a:buFontTx/>
                  <a:buNone/>
                  <a:tabLst/>
                  <a:defRPr/>
                </a:pPr>
                <a:endParaRPr kumimoji="0" lang="en-US" altLang="zh-CN" sz="592" b="1" i="0" u="sng"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334963" marR="0" lvl="0" indent="-334963" algn="l" defTabSz="603250" rtl="0" eaLnBrk="0" fontAlgn="auto" latinLnBrk="0" hangingPunct="0">
                  <a:lnSpc>
                    <a:spcPct val="95000"/>
                  </a:lnSpc>
                  <a:spcBef>
                    <a:spcPts val="0"/>
                  </a:spcBef>
                  <a:spcAft>
                    <a:spcPts val="0"/>
                  </a:spcAft>
                  <a:buClrTx/>
                  <a:buSzTx/>
                  <a:buFontTx/>
                  <a:buAutoNum type="arabicPeriod"/>
                  <a:tabLst/>
                  <a:defRPr/>
                </a:pPr>
                <a:r>
                  <a:rPr kumimoji="0" lang="en-US" altLang="zh-CN" sz="592"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a:t>
                </a:r>
              </a:p>
              <a:p>
                <a:pPr marL="334963" marR="0" lvl="0" indent="-334963" algn="l" defTabSz="603250" rtl="0" eaLnBrk="0" fontAlgn="auto" latinLnBrk="0" hangingPunct="0">
                  <a:lnSpc>
                    <a:spcPct val="95000"/>
                  </a:lnSpc>
                  <a:spcBef>
                    <a:spcPts val="0"/>
                  </a:spcBef>
                  <a:spcAft>
                    <a:spcPts val="0"/>
                  </a:spcAft>
                  <a:buClrTx/>
                  <a:buSzTx/>
                  <a:buFontTx/>
                  <a:buAutoNum type="arabicPeriod"/>
                  <a:tabLst/>
                  <a:defRPr/>
                </a:pPr>
                <a:r>
                  <a:rPr kumimoji="0" lang="en-US" altLang="zh-CN" sz="592"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a:t>
                </a:r>
              </a:p>
              <a:p>
                <a:pPr marL="334963" marR="0" lvl="0" indent="-334963" algn="l" defTabSz="603250" rtl="0" eaLnBrk="0" fontAlgn="auto" latinLnBrk="0" hangingPunct="0">
                  <a:lnSpc>
                    <a:spcPct val="95000"/>
                  </a:lnSpc>
                  <a:spcBef>
                    <a:spcPts val="0"/>
                  </a:spcBef>
                  <a:spcAft>
                    <a:spcPts val="0"/>
                  </a:spcAft>
                  <a:buClrTx/>
                  <a:buSzTx/>
                  <a:buFont typeface="Symbol" panose="05050102010706020507" pitchFamily="18" charset="2"/>
                  <a:buAutoNum type="arabicPeriod"/>
                  <a:tabLst/>
                  <a:defRPr/>
                </a:pPr>
                <a:r>
                  <a:rPr kumimoji="0" lang="en-US" altLang="zh-CN" sz="592"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a:t>
                </a:r>
              </a:p>
              <a:p>
                <a:pPr marL="334963" marR="0" lvl="0" indent="-334963" algn="l" defTabSz="603250" rtl="0" eaLnBrk="0" fontAlgn="auto" latinLnBrk="0" hangingPunct="0">
                  <a:lnSpc>
                    <a:spcPct val="95000"/>
                  </a:lnSpc>
                  <a:spcBef>
                    <a:spcPts val="0"/>
                  </a:spcBef>
                  <a:spcAft>
                    <a:spcPts val="0"/>
                  </a:spcAft>
                  <a:buClrTx/>
                  <a:buSzTx/>
                  <a:buFont typeface="Symbol" panose="05050102010706020507" pitchFamily="18" charset="2"/>
                  <a:buAutoNum type="arabicPeriod"/>
                  <a:tabLst/>
                  <a:defRPr/>
                </a:pPr>
                <a:r>
                  <a:rPr kumimoji="0" lang="en-US" altLang="zh-CN" sz="592"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a:t>
                </a:r>
              </a:p>
              <a:p>
                <a:pPr marL="334963" marR="0" lvl="0" indent="-334963" algn="l" defTabSz="603250" rtl="0" eaLnBrk="0" fontAlgn="auto" latinLnBrk="0" hangingPunct="0">
                  <a:lnSpc>
                    <a:spcPct val="95000"/>
                  </a:lnSpc>
                  <a:spcBef>
                    <a:spcPts val="0"/>
                  </a:spcBef>
                  <a:spcAft>
                    <a:spcPts val="0"/>
                  </a:spcAft>
                  <a:buClrTx/>
                  <a:buSzTx/>
                  <a:buFont typeface="Symbol" panose="05050102010706020507" pitchFamily="18" charset="2"/>
                  <a:buAutoNum type="arabicPeriod"/>
                  <a:tabLst/>
                  <a:defRPr/>
                </a:pPr>
                <a:endParaRPr kumimoji="0" lang="en-US" altLang="zh-CN" sz="592"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22" name="Text Box 39">
                <a:extLst>
                  <a:ext uri="{FF2B5EF4-FFF2-40B4-BE49-F238E27FC236}">
                    <a16:creationId xmlns:a16="http://schemas.microsoft.com/office/drawing/2014/main" id="{5DC45C4E-0F40-E239-D383-E22AEF71476E}"/>
                  </a:ext>
                </a:extLst>
              </p:cNvPr>
              <p:cNvSpPr txBox="1">
                <a:spLocks noChangeArrowheads="1"/>
              </p:cNvSpPr>
              <p:nvPr/>
            </p:nvSpPr>
            <p:spPr bwMode="auto">
              <a:xfrm>
                <a:off x="16924338" y="8697913"/>
                <a:ext cx="14130339" cy="8111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lIns="12743" tIns="6371" rIns="12743" bIns="6371">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656"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656"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656"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656"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508"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23" name="Text Box 40">
                <a:extLst>
                  <a:ext uri="{FF2B5EF4-FFF2-40B4-BE49-F238E27FC236}">
                    <a16:creationId xmlns:a16="http://schemas.microsoft.com/office/drawing/2014/main" id="{2E0A3DEF-4067-B689-3648-0303EFFB17C3}"/>
                  </a:ext>
                </a:extLst>
              </p:cNvPr>
              <p:cNvSpPr txBox="1">
                <a:spLocks noChangeArrowheads="1"/>
              </p:cNvSpPr>
              <p:nvPr/>
            </p:nvSpPr>
            <p:spPr bwMode="auto">
              <a:xfrm>
                <a:off x="16895761" y="28381326"/>
                <a:ext cx="14298611" cy="6473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lIns="12743" tIns="6371" rIns="12743" bIns="6371">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592"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592"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592"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2"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402"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24" name="Text Box 42">
                <a:extLst>
                  <a:ext uri="{FF2B5EF4-FFF2-40B4-BE49-F238E27FC236}">
                    <a16:creationId xmlns:a16="http://schemas.microsoft.com/office/drawing/2014/main" id="{62838ADC-9845-EDDA-13DC-CA6388954534}"/>
                  </a:ext>
                </a:extLst>
              </p:cNvPr>
              <p:cNvSpPr txBox="1">
                <a:spLocks noChangeArrowheads="1"/>
              </p:cNvSpPr>
              <p:nvPr/>
            </p:nvSpPr>
            <p:spPr bwMode="auto">
              <a:xfrm>
                <a:off x="3781425" y="7061201"/>
                <a:ext cx="9126536"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zh-CN" altLang="en-US" sz="1799"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介绍 </a:t>
                </a:r>
                <a:r>
                  <a:rPr kumimoji="0" lang="en-US" altLang="zh-CN" sz="1799"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Introduction</a:t>
                </a:r>
              </a:p>
            </p:txBody>
          </p:sp>
          <p:sp>
            <p:nvSpPr>
              <p:cNvPr id="25" name="Text Box 43">
                <a:extLst>
                  <a:ext uri="{FF2B5EF4-FFF2-40B4-BE49-F238E27FC236}">
                    <a16:creationId xmlns:a16="http://schemas.microsoft.com/office/drawing/2014/main" id="{BDD514C8-7556-082B-53F2-A792A6B9AA38}"/>
                  </a:ext>
                </a:extLst>
              </p:cNvPr>
              <p:cNvSpPr txBox="1">
                <a:spLocks noChangeArrowheads="1"/>
              </p:cNvSpPr>
              <p:nvPr/>
            </p:nvSpPr>
            <p:spPr bwMode="auto">
              <a:xfrm>
                <a:off x="19151599" y="7075489"/>
                <a:ext cx="9194798"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zh-CN" altLang="en-US" sz="1799"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实验成果 </a:t>
                </a:r>
                <a:r>
                  <a:rPr kumimoji="0" lang="en-US" altLang="zh-CN" sz="1799"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Results</a:t>
                </a:r>
              </a:p>
            </p:txBody>
          </p:sp>
        </p:grpSp>
        <p:grpSp>
          <p:nvGrpSpPr>
            <p:cNvPr id="5" name="组合 4">
              <a:extLst>
                <a:ext uri="{FF2B5EF4-FFF2-40B4-BE49-F238E27FC236}">
                  <a16:creationId xmlns:a16="http://schemas.microsoft.com/office/drawing/2014/main" id="{99B296C4-471B-1D84-F91E-B574E02FE7FB}"/>
                </a:ext>
              </a:extLst>
            </p:cNvPr>
            <p:cNvGrpSpPr/>
            <p:nvPr/>
          </p:nvGrpSpPr>
          <p:grpSpPr>
            <a:xfrm>
              <a:off x="506413" y="609600"/>
              <a:ext cx="31391225" cy="5516563"/>
              <a:chOff x="506413" y="609600"/>
              <a:chExt cx="31391225" cy="5516563"/>
            </a:xfrm>
          </p:grpSpPr>
          <p:sp>
            <p:nvSpPr>
              <p:cNvPr id="6" name="AutoShape 13">
                <a:extLst>
                  <a:ext uri="{FF2B5EF4-FFF2-40B4-BE49-F238E27FC236}">
                    <a16:creationId xmlns:a16="http://schemas.microsoft.com/office/drawing/2014/main" id="{85CDE896-42C5-8207-BC3C-4886125E9565}"/>
                  </a:ext>
                </a:extLst>
              </p:cNvPr>
              <p:cNvSpPr>
                <a:spLocks noChangeArrowheads="1"/>
              </p:cNvSpPr>
              <p:nvPr/>
            </p:nvSpPr>
            <p:spPr bwMode="auto">
              <a:xfrm>
                <a:off x="506413" y="609600"/>
                <a:ext cx="31391225" cy="5516563"/>
              </a:xfrm>
              <a:prstGeom prst="roundRect">
                <a:avLst>
                  <a:gd name="adj" fmla="val 10870"/>
                </a:avLst>
              </a:prstGeom>
              <a:gradFill rotWithShape="1">
                <a:gsLst>
                  <a:gs pos="0">
                    <a:srgbClr val="A7C4FF"/>
                  </a:gs>
                  <a:gs pos="100000">
                    <a:schemeClr val="bg1"/>
                  </a:gs>
                </a:gsLst>
                <a:lin ang="5400000" scaled="1"/>
              </a:gradFill>
              <a:ln w="9525">
                <a:solidFill>
                  <a:srgbClr val="BA6A43"/>
                </a:solidFill>
                <a:round/>
                <a:headEnd/>
                <a:tailEnd/>
              </a:ln>
            </p:spPr>
            <p:txBody>
              <a:bodyPr wrap="none" lIns="19048" tIns="9524" rIns="19048" bIns="9524"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zh-CN" sz="1799" b="0" i="0" u="none" strike="noStrike" kern="1200" cap="none" spc="0" normalizeH="0" baseline="0" noProof="0">
                  <a:ln>
                    <a:noFill/>
                  </a:ln>
                  <a:solidFill>
                    <a:prstClr val="white"/>
                  </a:solidFill>
                  <a:effectLst/>
                  <a:uLnTx/>
                  <a:uFillTx/>
                  <a:latin typeface="Calibri" panose="020F0502020204030204" pitchFamily="34" charset="0"/>
                  <a:ea typeface="宋体" panose="02010600030101010101" pitchFamily="2" charset="-122"/>
                  <a:cs typeface="+mn-cs"/>
                </a:endParaRPr>
              </a:p>
            </p:txBody>
          </p:sp>
          <p:sp>
            <p:nvSpPr>
              <p:cNvPr id="7" name="Text Box 14">
                <a:extLst>
                  <a:ext uri="{FF2B5EF4-FFF2-40B4-BE49-F238E27FC236}">
                    <a16:creationId xmlns:a16="http://schemas.microsoft.com/office/drawing/2014/main" id="{028D6988-665D-80A6-A12D-D8A3B50AD967}"/>
                  </a:ext>
                </a:extLst>
              </p:cNvPr>
              <p:cNvSpPr txBox="1">
                <a:spLocks noChangeArrowheads="1"/>
              </p:cNvSpPr>
              <p:nvPr/>
            </p:nvSpPr>
            <p:spPr bwMode="auto">
              <a:xfrm>
                <a:off x="2100264" y="869952"/>
                <a:ext cx="27716163" cy="372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zh-CN" altLang="en-US" sz="20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研究题目</a:t>
                </a:r>
                <a:r>
                  <a:rPr kumimoji="0" lang="en-US" altLang="zh-CN" sz="20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Research Title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作者 </a:t>
                </a:r>
                <a:r>
                  <a:rPr kumimoji="0" lang="en-US" altLang="zh-CN" sz="16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Author</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CN" altLang="en-US" sz="1400"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单位名称 </a:t>
                </a:r>
                <a:r>
                  <a:rPr kumimoji="0" lang="en-US" altLang="zh-CN" sz="1400"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Affiliation</a:t>
                </a:r>
                <a:endParaRPr kumimoji="0" lang="en-US" altLang="zh-CN" sz="1400"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8" name="Text Box 16">
                <a:extLst>
                  <a:ext uri="{FF2B5EF4-FFF2-40B4-BE49-F238E27FC236}">
                    <a16:creationId xmlns:a16="http://schemas.microsoft.com/office/drawing/2014/main" id="{12BFFCE1-658C-927D-AB5E-10966EB82A88}"/>
                  </a:ext>
                </a:extLst>
              </p:cNvPr>
              <p:cNvSpPr txBox="1">
                <a:spLocks noChangeArrowheads="1"/>
              </p:cNvSpPr>
              <p:nvPr/>
            </p:nvSpPr>
            <p:spPr bwMode="auto">
              <a:xfrm>
                <a:off x="506413" y="3009899"/>
                <a:ext cx="4776786" cy="3044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zh-CN" altLang="en-US"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单位标识 </a:t>
                </a:r>
                <a:r>
                  <a:rPr kumimoji="0" lang="en-US" altLang="zh-CN"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Logo</a:t>
                </a:r>
              </a:p>
              <a:p>
                <a:pPr marL="0" marR="0" lvl="0" indent="0" algn="ctr" defTabSz="457200" rtl="0" eaLnBrk="1" fontAlgn="auto" latinLnBrk="0" hangingPunct="1">
                  <a:lnSpc>
                    <a:spcPct val="100000"/>
                  </a:lnSpc>
                  <a:spcBef>
                    <a:spcPct val="50000"/>
                  </a:spcBef>
                  <a:spcAft>
                    <a:spcPts val="0"/>
                  </a:spcAft>
                  <a:buClrTx/>
                  <a:buSzTx/>
                  <a:buFontTx/>
                  <a:buNone/>
                  <a:tabLst/>
                  <a:defRPr/>
                </a:pPr>
                <a:endParaRPr kumimoji="0" lang="en-US" altLang="zh-CN" sz="508" b="0" i="0" u="none" strike="noStrike" kern="1200" cap="none" spc="0" normalizeH="0" baseline="0" noProof="0" dirty="0">
                  <a:ln>
                    <a:noFill/>
                  </a:ln>
                  <a:solidFill>
                    <a:srgbClr val="FF0000"/>
                  </a:solidFill>
                  <a:effectLst/>
                  <a:uLnTx/>
                  <a:uFillTx/>
                  <a:latin typeface="Calibri" panose="020F0502020204030204" pitchFamily="34" charset="0"/>
                  <a:ea typeface="宋体" panose="02010600030101010101" pitchFamily="2" charset="-122"/>
                  <a:cs typeface="+mn-cs"/>
                </a:endParaRPr>
              </a:p>
            </p:txBody>
          </p:sp>
          <p:sp>
            <p:nvSpPr>
              <p:cNvPr id="9" name="Text Box 49">
                <a:extLst>
                  <a:ext uri="{FF2B5EF4-FFF2-40B4-BE49-F238E27FC236}">
                    <a16:creationId xmlns:a16="http://schemas.microsoft.com/office/drawing/2014/main" id="{BC0CC653-21C1-6005-62CE-4C144CFE403F}"/>
                  </a:ext>
                </a:extLst>
              </p:cNvPr>
              <p:cNvSpPr txBox="1">
                <a:spLocks noChangeArrowheads="1"/>
              </p:cNvSpPr>
              <p:nvPr/>
            </p:nvSpPr>
            <p:spPr bwMode="auto">
              <a:xfrm>
                <a:off x="27381200" y="3048001"/>
                <a:ext cx="4403723" cy="3044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zh-CN" altLang="en-US"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单位标识 </a:t>
                </a:r>
                <a:r>
                  <a:rPr kumimoji="0" lang="en-US" altLang="zh-CN"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Logo</a:t>
                </a:r>
              </a:p>
              <a:p>
                <a:pPr marL="0" marR="0" lvl="0" indent="0" algn="ctr" defTabSz="457200" rtl="0" eaLnBrk="1" fontAlgn="auto" latinLnBrk="0" hangingPunct="1">
                  <a:lnSpc>
                    <a:spcPct val="100000"/>
                  </a:lnSpc>
                  <a:spcBef>
                    <a:spcPct val="50000"/>
                  </a:spcBef>
                  <a:spcAft>
                    <a:spcPts val="0"/>
                  </a:spcAft>
                  <a:buClrTx/>
                  <a:buSzTx/>
                  <a:buFontTx/>
                  <a:buNone/>
                  <a:tabLst/>
                  <a:defRPr/>
                </a:pPr>
                <a:endParaRPr kumimoji="0" lang="en-US" altLang="zh-CN" sz="508" b="0" i="0" u="none" strike="noStrike" kern="1200" cap="none" spc="0" normalizeH="0" baseline="0" noProof="0" dirty="0">
                  <a:ln>
                    <a:noFill/>
                  </a:ln>
                  <a:solidFill>
                    <a:srgbClr val="FF0000"/>
                  </a:solidFill>
                  <a:effectLst/>
                  <a:uLnTx/>
                  <a:uFillTx/>
                  <a:latin typeface="Calibri" panose="020F0502020204030204" pitchFamily="34" charset="0"/>
                  <a:ea typeface="宋体" panose="02010600030101010101" pitchFamily="2" charset="-122"/>
                  <a:cs typeface="+mn-cs"/>
                </a:endParaRPr>
              </a:p>
            </p:txBody>
          </p:sp>
        </p:grpSp>
      </p:grpSp>
      <p:sp>
        <p:nvSpPr>
          <p:cNvPr id="26" name="文本框 25">
            <a:extLst>
              <a:ext uri="{FF2B5EF4-FFF2-40B4-BE49-F238E27FC236}">
                <a16:creationId xmlns:a16="http://schemas.microsoft.com/office/drawing/2014/main" id="{727236FB-53A0-AE7E-FA3B-82E3F226F348}"/>
              </a:ext>
            </a:extLst>
          </p:cNvPr>
          <p:cNvSpPr txBox="1"/>
          <p:nvPr/>
        </p:nvSpPr>
        <p:spPr>
          <a:xfrm>
            <a:off x="3676280" y="9491554"/>
            <a:ext cx="3226405" cy="369332"/>
          </a:xfrm>
          <a:prstGeom prst="rect">
            <a:avLst/>
          </a:prstGeom>
          <a:noFill/>
        </p:spPr>
        <p:txBody>
          <a:bodyPr wrap="square" rtlCol="0">
            <a:spAutoFit/>
          </a:bodyPr>
          <a:lstStyle/>
          <a:p>
            <a:r>
              <a:rPr lang="en-US" altLang="zh-CN" dirty="0"/>
              <a:t>Website: http://ce.iamset.org/</a:t>
            </a:r>
            <a:endParaRPr lang="zh-CN" altLang="en-US" dirty="0"/>
          </a:p>
        </p:txBody>
      </p:sp>
      <p:pic>
        <p:nvPicPr>
          <p:cNvPr id="27" name="图片 26">
            <a:hlinkClick r:id="rId4"/>
            <a:extLst>
              <a:ext uri="{FF2B5EF4-FFF2-40B4-BE49-F238E27FC236}">
                <a16:creationId xmlns:a16="http://schemas.microsoft.com/office/drawing/2014/main" id="{E80BB000-CC7D-2169-A1EA-29008A65F7C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2782" y="103507"/>
            <a:ext cx="1685925" cy="381000"/>
          </a:xfrm>
          <a:prstGeom prst="rect">
            <a:avLst/>
          </a:prstGeom>
        </p:spPr>
      </p:pic>
      <p:pic>
        <p:nvPicPr>
          <p:cNvPr id="28" name="图片 27">
            <a:hlinkClick r:id="rId6"/>
            <a:extLst>
              <a:ext uri="{FF2B5EF4-FFF2-40B4-BE49-F238E27FC236}">
                <a16:creationId xmlns:a16="http://schemas.microsoft.com/office/drawing/2014/main" id="{B071FF27-1AC7-413A-866E-B6A3F51001EE}"/>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137694" y="9514498"/>
            <a:ext cx="1498600" cy="358181"/>
          </a:xfrm>
          <a:prstGeom prst="rect">
            <a:avLst/>
          </a:prstGeom>
        </p:spPr>
      </p:pic>
    </p:spTree>
    <p:extLst>
      <p:ext uri="{BB962C8B-B14F-4D97-AF65-F5344CB8AC3E}">
        <p14:creationId xmlns:p14="http://schemas.microsoft.com/office/powerpoint/2010/main" val="2143508840"/>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22</TotalTime>
  <Words>290</Words>
  <Application>Microsoft Office PowerPoint</Application>
  <PresentationFormat>A4 纸张(210x297 毫米)</PresentationFormat>
  <Paragraphs>55</Paragraphs>
  <Slides>2</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vt:i4>
      </vt:variant>
    </vt:vector>
  </HeadingPairs>
  <TitlesOfParts>
    <vt:vector size="10" baseType="lpstr">
      <vt:lpstr>等线</vt:lpstr>
      <vt:lpstr>华文中宋</vt:lpstr>
      <vt:lpstr>Arial</vt:lpstr>
      <vt:lpstr>Calibri</vt:lpstr>
      <vt:lpstr>Calibri Light</vt:lpstr>
      <vt:lpstr>Symbol</vt:lpstr>
      <vt:lpstr>Times New Roman</vt:lpstr>
      <vt:lpstr>Office 主题​​</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Aaliserellie Wang</dc:creator>
  <cp:lastModifiedBy>Aaliserellie Wang</cp:lastModifiedBy>
  <cp:revision>5</cp:revision>
  <dcterms:created xsi:type="dcterms:W3CDTF">2024-07-17T06:45:43Z</dcterms:created>
  <dcterms:modified xsi:type="dcterms:W3CDTF">2024-07-17T07:10:58Z</dcterms:modified>
</cp:coreProperties>
</file>